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1" r:id="rId5"/>
    <p:sldId id="272" r:id="rId6"/>
    <p:sldId id="273" r:id="rId7"/>
    <p:sldId id="274" r:id="rId8"/>
    <p:sldId id="275" r:id="rId9"/>
    <p:sldId id="260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A942-6F86-4D5C-9E44-8AF20C2F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F248B-5398-4DD6-AB4A-A4B265B20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26934-8B32-4979-B39D-0B75A83C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CD7E-229C-4822-9595-29CA82DD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FF06C-9DBC-4A71-B50D-620DED68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0529-7E20-4536-87B9-6411159F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1151B-65BC-4513-9E2E-6337EE1D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F166-77DE-4095-A05A-71C7CB41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7C625-F285-44EB-98BA-D9CFC447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6974-F501-4847-BC39-D013B31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22E23-4381-4F77-95FF-D6BF3E691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CC288-9A14-417C-8C8C-D54F28562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4A5B-204A-4461-935C-76F13506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3D09-08E9-4411-9019-62963BB3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1F2E2-5629-4717-B978-9F09C47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E0E9-64EC-443C-A77F-25BC4341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239D-DB24-4B33-8D9F-2FBC2771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F2C3-A790-4C27-81CF-40E25574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9ECE-EDCA-433C-81A3-08092859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BC87-5418-4557-A362-4F281DC7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D5D9-01ED-46A4-AB06-CDFB9467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CBDCE-0123-477C-86B5-328753FAE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7548-D59A-4040-9FA2-FB80E4B0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AA6F5-DBC5-4049-907D-52BFED6D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7203-9BF6-40FF-B3B8-CA94D75E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4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98E5-8481-406E-A116-13CA641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3A4A-219E-49D4-9056-78A8DEE12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8BF79-7F2F-4C6F-86EB-30FE972FF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1283F-A5CD-488B-B33C-8FDABB3E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8BBC-440A-49E6-A358-82DD19D9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BFE3E-2203-4820-B2DE-6AEF6444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E847-C4F8-40B1-885E-3E726D6F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5BA11-C166-46F8-9893-BA64D3306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EEA78-4136-4674-B0B1-BCC827C0D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E882B-7EF7-47B3-AFC1-450AB7BDB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9EFCD-3DF3-4781-B7A2-82615CCD7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8BA70-EC9F-4530-A328-559CF5EC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BE363-F4E8-4CAF-929D-FCDC1E5D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96E98-B9AD-4A14-A079-EE36BE23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4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306A-4DD7-458C-8540-E2218B7D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AE2AA-80B2-44DC-B624-4EDB11B8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BDED7-6F69-4C67-BB60-0F3D2C0E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C6C8-E943-4B5D-9A20-71B4C9A8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7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F57175-E6A9-482B-8E1B-0BA68BD7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65CFD-8DA3-44E0-AFA6-D11B1C01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7BD2-15EC-48B5-BD43-99565FC6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7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EADF-3F5E-424A-99C6-80CA7FE2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B91E-5142-4E06-A375-CDD753B4E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6A898-2DB6-40CC-BC0D-277BFEA66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E243A-3130-45C4-BDF0-8CB9E85C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71C74-A83E-4294-8ECD-00ABE246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21C56-D2BC-4171-938E-AE4B7E6E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F6B4-36C2-426E-93D1-9D9D1955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E74B4-D55D-4FE3-B1D4-06A653A11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6B369-DA4C-4D00-885C-0C0E55648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1500A-C38A-489B-BE57-1DDA47A4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6A7E6-49AA-40C7-A2A9-1CB52AF4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9DA9-B00D-4E7A-B9BF-0453FF63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99AD1-D045-418F-9441-76F625E8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B66BA-6690-40EC-B3E6-79EA076D4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F686-2148-415D-8AB6-1EE4FAE47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F0E1-D0AB-4222-BA87-70E524633AC4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BA6C-2272-48AF-B332-C8F083390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E37D-70DA-41C6-B5F5-9A91468A1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3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E3DC-55D7-442F-9E43-E505871B7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682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1:</a:t>
            </a:r>
            <a:br>
              <a:rPr lang="en-US" dirty="0"/>
            </a:br>
            <a:r>
              <a:rPr lang="en-US" dirty="0"/>
              <a:t>DIGITAL IMAGE FORMATION AND ENHANCEMENT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E3FC-ADC1-4BF7-A593-8B1DF3E3F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3945"/>
            <a:ext cx="9144000" cy="99322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Genesis Vertudez – 202003099</a:t>
            </a:r>
          </a:p>
          <a:p>
            <a:r>
              <a:rPr lang="en-US" sz="1600" dirty="0"/>
              <a:t>App Physics 157 - Computational Analysis and Modeling in Physics</a:t>
            </a:r>
          </a:p>
          <a:p>
            <a:r>
              <a:rPr lang="en-US" sz="1600" dirty="0"/>
              <a:t>Submitted to Dr. Maricor Soriano; Mx. Rene Principe Jr.</a:t>
            </a:r>
          </a:p>
        </p:txBody>
      </p:sp>
    </p:spTree>
    <p:extLst>
      <p:ext uri="{BB962C8B-B14F-4D97-AF65-F5344CB8AC3E}">
        <p14:creationId xmlns:p14="http://schemas.microsoft.com/office/powerpoint/2010/main" val="94975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strike="noStrike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SELF-GRADE</a:t>
            </a: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Technical correctness: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I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am confident that I understood how to use ImageJ to extract feature from images, and have applied it.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Quality of presentation: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have explained each step, and images are clear and concise.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Self-reflection: 30/30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Even though I was slacking in this subject for a while, I managed to get back on track. The topics are really fun and interesting. It helped me understand the ideas behind image tools such as smartphone cameras, Photoshop, etc.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Initiative: 10/10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used an extra image for extraction.</a:t>
            </a:r>
          </a:p>
        </p:txBody>
      </p:sp>
    </p:spTree>
    <p:extLst>
      <p:ext uri="{BB962C8B-B14F-4D97-AF65-F5344CB8AC3E}">
        <p14:creationId xmlns:p14="http://schemas.microsoft.com/office/powerpoint/2010/main" val="378492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8EE1-5A44-452D-B8F2-A9AD0B9E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56A2-6D19-428D-B0C9-EF380C170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create images</a:t>
            </a:r>
          </a:p>
          <a:p>
            <a:r>
              <a:rPr lang="en-US" dirty="0"/>
              <a:t>Save images as different file types</a:t>
            </a:r>
          </a:p>
          <a:p>
            <a:r>
              <a:rPr lang="en-US" dirty="0"/>
              <a:t>Enhance grayscale and color images </a:t>
            </a:r>
          </a:p>
          <a:p>
            <a:r>
              <a:rPr lang="en-US" dirty="0"/>
              <a:t>Use </a:t>
            </a:r>
            <a:r>
              <a:rPr lang="en-US" dirty="0" err="1"/>
              <a:t>backprojection</a:t>
            </a:r>
            <a:r>
              <a:rPr lang="en-US"/>
              <a:t> to manipulate the histogram of an image to a desired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6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ANALYSIS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https://github.com/genvert/AP_157_FX-2_Vertudez/tree/main/Activity%201</a:t>
            </a:r>
          </a:p>
        </p:txBody>
      </p:sp>
      <p:pic>
        <p:nvPicPr>
          <p:cNvPr id="15" name="Picture 14" descr="A picture containing pattern, creative arts, symmetry, origami&#10;&#10;Description automatically generated">
            <a:extLst>
              <a:ext uri="{FF2B5EF4-FFF2-40B4-BE49-F238E27FC236}">
                <a16:creationId xmlns:a16="http://schemas.microsoft.com/office/drawing/2014/main" id="{EA894C3A-FC54-2D2B-4EB2-C1BC93373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2114550"/>
            <a:ext cx="1895475" cy="1895475"/>
          </a:xfrm>
          <a:prstGeom prst="rect">
            <a:avLst/>
          </a:prstGeom>
        </p:spPr>
      </p:pic>
      <p:pic>
        <p:nvPicPr>
          <p:cNvPr id="17" name="Picture 16" descr="A picture containing circle, colorfulness&#10;&#10;Description automatically generated">
            <a:extLst>
              <a:ext uri="{FF2B5EF4-FFF2-40B4-BE49-F238E27FC236}">
                <a16:creationId xmlns:a16="http://schemas.microsoft.com/office/drawing/2014/main" id="{01A39286-086A-11E1-904A-AA11EC524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90" y="2114550"/>
            <a:ext cx="1263652" cy="1263652"/>
          </a:xfrm>
          <a:prstGeom prst="rect">
            <a:avLst/>
          </a:prstGeom>
        </p:spPr>
      </p:pic>
      <p:pic>
        <p:nvPicPr>
          <p:cNvPr id="19" name="Picture 18" descr="A black and white striped background&#10;&#10;Description automatically generated with low confidence">
            <a:extLst>
              <a:ext uri="{FF2B5EF4-FFF2-40B4-BE49-F238E27FC236}">
                <a16:creationId xmlns:a16="http://schemas.microsoft.com/office/drawing/2014/main" id="{3140A97B-EF64-00C6-AFF1-6D50F1065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2" y="4299353"/>
            <a:ext cx="1010922" cy="1010922"/>
          </a:xfrm>
          <a:prstGeom prst="rect">
            <a:avLst/>
          </a:prstGeom>
        </p:spPr>
      </p:pic>
      <p:pic>
        <p:nvPicPr>
          <p:cNvPr id="21" name="Picture 20" descr="A white circle with a black circle in the middle&#10;&#10;Description automatically generated with medium confidence">
            <a:extLst>
              <a:ext uri="{FF2B5EF4-FFF2-40B4-BE49-F238E27FC236}">
                <a16:creationId xmlns:a16="http://schemas.microsoft.com/office/drawing/2014/main" id="{A76E9CE6-F376-878B-90C7-B95A6B8BE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07" y="4433887"/>
            <a:ext cx="1895475" cy="1895475"/>
          </a:xfrm>
          <a:prstGeom prst="rect">
            <a:avLst/>
          </a:prstGeom>
        </p:spPr>
      </p:pic>
      <p:pic>
        <p:nvPicPr>
          <p:cNvPr id="23" name="Picture 22" descr="A black and white vertical lines&#10;&#10;Description automatically generated with low confidence">
            <a:extLst>
              <a:ext uri="{FF2B5EF4-FFF2-40B4-BE49-F238E27FC236}">
                <a16:creationId xmlns:a16="http://schemas.microsoft.com/office/drawing/2014/main" id="{4666509B-FA22-A734-F8BF-64916A16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2" y="3070083"/>
            <a:ext cx="1010922" cy="1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ANALYSIS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https://github.com/genvert/AP_157_FX-2_Vertudez/tree/main/Activity%201</a:t>
            </a:r>
          </a:p>
        </p:txBody>
      </p:sp>
      <p:pic>
        <p:nvPicPr>
          <p:cNvPr id="9" name="Picture 8" descr="A couple of people standing in a hallway&#10;&#10;Description automatically generated with low confidence">
            <a:extLst>
              <a:ext uri="{FF2B5EF4-FFF2-40B4-BE49-F238E27FC236}">
                <a16:creationId xmlns:a16="http://schemas.microsoft.com/office/drawing/2014/main" id="{C790AB21-CCC5-B58E-D711-DAAE73AD3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2481"/>
            <a:ext cx="3961661" cy="2641107"/>
          </a:xfrm>
          <a:prstGeom prst="rect">
            <a:avLst/>
          </a:prstGeom>
        </p:spPr>
      </p:pic>
      <p:pic>
        <p:nvPicPr>
          <p:cNvPr id="11" name="Picture 10" descr="A person and person standing in a hallway&#10;&#10;Description automatically generated with medium confidence">
            <a:extLst>
              <a:ext uri="{FF2B5EF4-FFF2-40B4-BE49-F238E27FC236}">
                <a16:creationId xmlns:a16="http://schemas.microsoft.com/office/drawing/2014/main" id="{66D83612-374F-CEBD-EF54-B1D3CFCA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62" y="2432481"/>
            <a:ext cx="3821621" cy="2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8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ANALYSIS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https://github.com/genvert/AP_157_FX-2_Vertudez/tree/main/Activity%201</a:t>
            </a:r>
          </a:p>
        </p:txBody>
      </p:sp>
      <p:pic>
        <p:nvPicPr>
          <p:cNvPr id="6" name="Picture 5" descr="A picture containing black and white, monochrome, black, screenshot&#10;&#10;Description automatically generated">
            <a:extLst>
              <a:ext uri="{FF2B5EF4-FFF2-40B4-BE49-F238E27FC236}">
                <a16:creationId xmlns:a16="http://schemas.microsoft.com/office/drawing/2014/main" id="{741B9C08-9907-A4A9-848C-69707513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" y="4141582"/>
            <a:ext cx="4848686" cy="1616228"/>
          </a:xfrm>
          <a:prstGeom prst="rect">
            <a:avLst/>
          </a:prstGeom>
        </p:spPr>
      </p:pic>
      <p:pic>
        <p:nvPicPr>
          <p:cNvPr id="8" name="Picture 7" descr="A picture containing line, plot, diagram, screenshot&#10;&#10;Description automatically generated">
            <a:extLst>
              <a:ext uri="{FF2B5EF4-FFF2-40B4-BE49-F238E27FC236}">
                <a16:creationId xmlns:a16="http://schemas.microsoft.com/office/drawing/2014/main" id="{4E553ABB-A92E-AA3A-09E1-EC1877510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57" y="3886692"/>
            <a:ext cx="7253056" cy="2417685"/>
          </a:xfrm>
          <a:prstGeom prst="rect">
            <a:avLst/>
          </a:prstGeom>
        </p:spPr>
      </p:pic>
      <p:pic>
        <p:nvPicPr>
          <p:cNvPr id="12" name="Picture 11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DAA91EBB-DA69-6D9B-408B-12817ABE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61" y="1793289"/>
            <a:ext cx="2587106" cy="1940329"/>
          </a:xfrm>
          <a:prstGeom prst="rect">
            <a:avLst/>
          </a:prstGeom>
        </p:spPr>
      </p:pic>
      <p:pic>
        <p:nvPicPr>
          <p:cNvPr id="15" name="Picture 14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862428CE-D957-0B64-DFD9-C277B9C7E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7" y="1235477"/>
            <a:ext cx="6368987" cy="21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1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ANALYSIS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https://github.com/genvert/AP_157_FX-2_Vertudez/tree/main/Activity%201</a:t>
            </a:r>
          </a:p>
        </p:txBody>
      </p:sp>
      <p:pic>
        <p:nvPicPr>
          <p:cNvPr id="4" name="Picture 3" descr="A picture containing black and white, monochrome, screenshot, text&#10;&#10;Description automatically generated">
            <a:extLst>
              <a:ext uri="{FF2B5EF4-FFF2-40B4-BE49-F238E27FC236}">
                <a16:creationId xmlns:a16="http://schemas.microsoft.com/office/drawing/2014/main" id="{EFCFB5DB-158C-B472-7E11-389AD90D6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8" y="2933823"/>
            <a:ext cx="4811697" cy="1603899"/>
          </a:xfrm>
          <a:prstGeom prst="rect">
            <a:avLst/>
          </a:prstGeom>
        </p:spPr>
      </p:pic>
      <p:pic>
        <p:nvPicPr>
          <p:cNvPr id="7" name="Picture 6" descr="A picture containing line, plot, diagram, screenshot&#10;&#10;Description automatically generated">
            <a:extLst>
              <a:ext uri="{FF2B5EF4-FFF2-40B4-BE49-F238E27FC236}">
                <a16:creationId xmlns:a16="http://schemas.microsoft.com/office/drawing/2014/main" id="{5D8E9AAF-7CCA-A7E5-A8F5-B4EDBFE00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89" y="1066252"/>
            <a:ext cx="7412854" cy="2470951"/>
          </a:xfrm>
          <a:prstGeom prst="rect">
            <a:avLst/>
          </a:prstGeom>
        </p:spPr>
      </p:pic>
      <p:pic>
        <p:nvPicPr>
          <p:cNvPr id="10" name="Picture 9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A3110E83-6B6A-741B-E0C0-3EE9C35FB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72" y="4392227"/>
            <a:ext cx="2565061" cy="19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9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ANALYSIS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https://github.com/genvert/AP_157_FX-2_Vertudez/tree/main/Activity%201</a:t>
            </a:r>
          </a:p>
        </p:txBody>
      </p:sp>
      <p:pic>
        <p:nvPicPr>
          <p:cNvPr id="5" name="Picture 4" descr="A picture containing black and white, black, monochrome, style&#10;&#10;Description automatically generated">
            <a:extLst>
              <a:ext uri="{FF2B5EF4-FFF2-40B4-BE49-F238E27FC236}">
                <a16:creationId xmlns:a16="http://schemas.microsoft.com/office/drawing/2014/main" id="{9E1B98A0-0E1A-B665-CD43-CB4BDA33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533"/>
            <a:ext cx="6768483" cy="2256161"/>
          </a:xfrm>
          <a:prstGeom prst="rect">
            <a:avLst/>
          </a:prstGeom>
        </p:spPr>
      </p:pic>
      <p:pic>
        <p:nvPicPr>
          <p:cNvPr id="8" name="Picture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934B63A-1B4C-2F52-264B-47AC2BD0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6" y="4253944"/>
            <a:ext cx="3142108" cy="2356581"/>
          </a:xfrm>
          <a:prstGeom prst="rect">
            <a:avLst/>
          </a:prstGeom>
        </p:spPr>
      </p:pic>
      <p:pic>
        <p:nvPicPr>
          <p:cNvPr id="11" name="Picture 10" descr="A picture containing plot, line, text, diagram&#10;&#10;Description automatically generated">
            <a:extLst>
              <a:ext uri="{FF2B5EF4-FFF2-40B4-BE49-F238E27FC236}">
                <a16:creationId xmlns:a16="http://schemas.microsoft.com/office/drawing/2014/main" id="{6EFAEC70-CB67-2F3F-B913-795B1BDD2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7" y="4116539"/>
            <a:ext cx="5196396" cy="17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2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ANALYSIS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https://github.com/genvert/AP_157_FX-2_Vertudez/tree/main/Activity%201</a:t>
            </a:r>
          </a:p>
        </p:txBody>
      </p:sp>
      <p:pic>
        <p:nvPicPr>
          <p:cNvPr id="4" name="Picture 3" descr="A room with a bed and a fireplace&#10;&#10;Description automatically generated with medium confidence">
            <a:extLst>
              <a:ext uri="{FF2B5EF4-FFF2-40B4-BE49-F238E27FC236}">
                <a16:creationId xmlns:a16="http://schemas.microsoft.com/office/drawing/2014/main" id="{089AC5F0-86F2-E697-0290-8CFE34C19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42" y="4018455"/>
            <a:ext cx="3429007" cy="2272288"/>
          </a:xfrm>
          <a:prstGeom prst="rect">
            <a:avLst/>
          </a:prstGeom>
        </p:spPr>
      </p:pic>
      <p:pic>
        <p:nvPicPr>
          <p:cNvPr id="7" name="Picture 6" descr="A bedroom with a fireplace and a bed&#10;&#10;Description automatically generated with low confidence">
            <a:extLst>
              <a:ext uri="{FF2B5EF4-FFF2-40B4-BE49-F238E27FC236}">
                <a16:creationId xmlns:a16="http://schemas.microsoft.com/office/drawing/2014/main" id="{AE2561F6-E22A-9A8C-DD7A-FE5B2842C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757" y="1437988"/>
            <a:ext cx="3429007" cy="2272289"/>
          </a:xfrm>
          <a:prstGeom prst="rect">
            <a:avLst/>
          </a:prstGeom>
        </p:spPr>
      </p:pic>
      <p:pic>
        <p:nvPicPr>
          <p:cNvPr id="10" name="Picture 9" descr="A bedroom with a fireplace and a bed&#10;&#10;Description automatically generated with medium confidence">
            <a:extLst>
              <a:ext uri="{FF2B5EF4-FFF2-40B4-BE49-F238E27FC236}">
                <a16:creationId xmlns:a16="http://schemas.microsoft.com/office/drawing/2014/main" id="{0B88C2A0-29DD-0A46-0724-70E4986CC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5" y="1572384"/>
            <a:ext cx="3429007" cy="22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E9C4-38D8-4459-800D-34EFB896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CE1B-D3A4-475E-8BB4-E8DD00D0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had a hard time understanding how to generate the hexagons in Python.</a:t>
            </a:r>
          </a:p>
          <a:p>
            <a:r>
              <a:rPr lang="en-US" dirty="0"/>
              <a:t>I was not able to start  and finish the activity on </a:t>
            </a:r>
            <a:r>
              <a:rPr lang="en-US"/>
              <a:t>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376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Activity 1: DIGITAL IMAGE FORMATION AND ENHANCEMENT</vt:lpstr>
      <vt:lpstr>OBJECTIVES</vt:lpstr>
      <vt:lpstr>RESULTS &amp; ANALYSIS</vt:lpstr>
      <vt:lpstr>RESULTS &amp; ANALYSIS</vt:lpstr>
      <vt:lpstr>RESULTS &amp; ANALYSIS</vt:lpstr>
      <vt:lpstr>RESULTS &amp; ANALYSIS</vt:lpstr>
      <vt:lpstr>RESULTS &amp; ANALYSIS</vt:lpstr>
      <vt:lpstr>RESULTS &amp; ANALYSIS</vt:lpstr>
      <vt:lpstr>REFLECTION</vt:lpstr>
      <vt:lpstr>SELF-GRADE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Vertudez_Activity_2_Part_1_Report</dc:title>
  <dc:creator>Genesis Vertudez</dc:creator>
  <cp:lastModifiedBy>Genesis Vertudez</cp:lastModifiedBy>
  <cp:revision>73</cp:revision>
  <dcterms:created xsi:type="dcterms:W3CDTF">2023-03-23T09:55:22Z</dcterms:created>
  <dcterms:modified xsi:type="dcterms:W3CDTF">2023-07-01T16:24:34Z</dcterms:modified>
</cp:coreProperties>
</file>